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5D4DE-4A75-F444-A0F0-B34E3890DF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D33C57-3701-4E4A-8130-4C03189B29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9F2795-A34E-3543-BC5B-CBF7FEC0C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7805A-1500-FC44-8079-C8D05182F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323C78-B284-884E-9B5E-6BDAF04E8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256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00E06-B6EA-3F42-90AB-ABF903E0B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1C267-8851-8148-967F-F4B91D0D1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A7FC4-E2DF-6B46-8D18-4F0595E61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6652E-FC07-8B46-A69A-CDA6D6EE8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4598B-0E0C-A040-A01A-7A6639809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0102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EBE8F7-E18B-5E44-ADDF-D65307461C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43A050-5260-0E4E-B32B-665BD96460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E8960-2052-9743-A511-E330F1C70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81A7BA-03AC-164F-932D-2B6CC3B8D2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B3773-6313-3A41-9022-8FC108B5D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72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0A221-82C8-C040-AB46-3016A6F59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53A65-604A-7340-B382-8C0C7929B0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D82639-6272-C349-BCB3-A6CE5180E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16EEAA-BE65-7544-816B-39BB413BA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B747DF-BB56-414E-83C6-FCE52A4C3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15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493D2B-2F2E-A542-B425-2857AA272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A4F05-D91F-8C47-A090-A50690272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C5A0AE-FDB0-2E45-83D5-35A10F4C3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A5422-DC6A-7C42-B81E-D877649E20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712069-F10B-E244-89C8-E1A89D9B4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19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A7BA0-E852-FA4F-90C6-3D36270CC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B98967-032C-224F-88FE-18CB69D263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8EB4BC-E0F0-0948-B8F2-CEE6DB1F97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8CD0A8-1A58-A24D-91A4-1BACAD635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0F7AF8-9D77-D943-9D93-467438CD4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FBE076-F806-B949-AE0F-B7CD979D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674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6E23C1-2790-B647-B7F4-E53EEFF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695CDC-0F03-CC4E-AB46-14725D8C1D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BCDAF0-392A-7644-94BE-B116AE0508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D97E20-DAA6-B44B-93CE-C894D0F9FF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E57B3F-05AF-9741-97E8-525E07801C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7B5C75-B2CE-6C4D-92B5-D4C089FCE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1CE1A5-65A6-C04D-9389-68B69364B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7ED272-4FDF-5042-A964-B8D2B1EF1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6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66E44-EA6E-DE4B-9D3B-C7E146B6C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4E313-48FA-F747-8BAC-715BB79AF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13EB9B-AF72-AA4D-8585-AD6DBA3C9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883F8-D8D9-FB42-840D-892C976C3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177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80512-AB82-1242-A5D6-D8A1E5086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36AE0-D85B-CF4F-9B07-FC8D5D62C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BCF578-DF5B-9E4B-8C79-3A7601540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661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E20FC-6C4F-9D42-8C25-C6728C19E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5E22C-D98B-EB40-82C9-E219C1B9FD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E2259-E9BE-6C4E-8CFF-44FE6E283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B43C85-1FDC-6D4A-AC7E-1F01189B2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CD2B2-0C84-2944-86DA-BF967B652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C5D810-10C7-CD4E-97EE-F723F0D68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03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1B50C-479C-7D47-85BA-3503C05B7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420527-FF61-FD4C-A58E-D3D1C807E2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9C8241-1B57-0843-ACAB-2B1FF9C5C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A9F49-97D4-4A46-9E1E-B46B3FD7B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B9BC13-8AD6-8946-A8D1-58433DC303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7356B8-8EBA-1341-A41C-3BEEA3ECE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22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342CD-94B7-F846-BBDB-003014C84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D7759-B621-0C46-88FA-CA8974AF5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0BB17-CD3E-9245-806E-68F1B69FE4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6B588-073C-6844-A644-CBEACCBA2F9C}" type="datetimeFigureOut">
              <a:rPr lang="en-US" smtClean="0"/>
              <a:t>4/2/19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FBB4E2-2BAB-1948-8525-C87008AFB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40FC-A1F2-E34B-B9D6-5B7B9C1AA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6D20FF-11DC-7742-97A6-85F4E06EC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54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F33A09-BCD8-F146-85B9-7243F74B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566471" flipH="1">
            <a:off x="4188102" y="592836"/>
            <a:ext cx="4747057" cy="512316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79B104B-22DF-224A-B90B-2C40BEE2250B}"/>
              </a:ext>
            </a:extLst>
          </p:cNvPr>
          <p:cNvSpPr txBox="1"/>
          <p:nvPr/>
        </p:nvSpPr>
        <p:spPr>
          <a:xfrm>
            <a:off x="7542308" y="223543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85B477-E2B2-2144-B165-079EBD0B68E1}"/>
              </a:ext>
            </a:extLst>
          </p:cNvPr>
          <p:cNvSpPr txBox="1"/>
          <p:nvPr/>
        </p:nvSpPr>
        <p:spPr>
          <a:xfrm>
            <a:off x="7242763" y="2976416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5012ED-6064-D241-AC3D-8826D7016DBE}"/>
              </a:ext>
            </a:extLst>
          </p:cNvPr>
          <p:cNvSpPr txBox="1"/>
          <p:nvPr/>
        </p:nvSpPr>
        <p:spPr>
          <a:xfrm>
            <a:off x="7738836" y="1650662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BEA55D-2632-D240-908C-0DCD2395CC9C}"/>
              </a:ext>
            </a:extLst>
          </p:cNvPr>
          <p:cNvSpPr txBox="1"/>
          <p:nvPr/>
        </p:nvSpPr>
        <p:spPr>
          <a:xfrm>
            <a:off x="7942759" y="1051847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E820182-77CD-9744-B2AE-7CEA27FEFD64}"/>
              </a:ext>
            </a:extLst>
          </p:cNvPr>
          <p:cNvSpPr txBox="1"/>
          <p:nvPr/>
        </p:nvSpPr>
        <p:spPr>
          <a:xfrm>
            <a:off x="6776947" y="1943049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0088E3E-6DDB-F248-9D7D-366A6360D21A}"/>
              </a:ext>
            </a:extLst>
          </p:cNvPr>
          <p:cNvSpPr txBox="1"/>
          <p:nvPr/>
        </p:nvSpPr>
        <p:spPr>
          <a:xfrm>
            <a:off x="6580419" y="2844225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A4F9A8-6390-C64C-B614-618B90195E1F}"/>
              </a:ext>
            </a:extLst>
          </p:cNvPr>
          <p:cNvSpPr txBox="1"/>
          <p:nvPr/>
        </p:nvSpPr>
        <p:spPr>
          <a:xfrm>
            <a:off x="6973475" y="120007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CF3FE4-73E1-1B4D-A95D-8D01DF7512AC}"/>
              </a:ext>
            </a:extLst>
          </p:cNvPr>
          <p:cNvSpPr txBox="1"/>
          <p:nvPr/>
        </p:nvSpPr>
        <p:spPr>
          <a:xfrm>
            <a:off x="7076899" y="474451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71F4F5-FD95-3D46-9AF2-77573313156C}"/>
              </a:ext>
            </a:extLst>
          </p:cNvPr>
          <p:cNvSpPr txBox="1"/>
          <p:nvPr/>
        </p:nvSpPr>
        <p:spPr>
          <a:xfrm>
            <a:off x="5093156" y="2159688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8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4C9FC6-3AD3-654E-8BD5-534ECDD4ED6C}"/>
              </a:ext>
            </a:extLst>
          </p:cNvPr>
          <p:cNvSpPr txBox="1"/>
          <p:nvPr/>
        </p:nvSpPr>
        <p:spPr>
          <a:xfrm>
            <a:off x="5381964" y="2744463"/>
            <a:ext cx="393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38E064-3831-074A-A543-F0886EA873CC}"/>
              </a:ext>
            </a:extLst>
          </p:cNvPr>
          <p:cNvSpPr txBox="1"/>
          <p:nvPr/>
        </p:nvSpPr>
        <p:spPr>
          <a:xfrm>
            <a:off x="5005267" y="178484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5B23A2-4E50-B241-B388-7E5545CAF0EB}"/>
              </a:ext>
            </a:extLst>
          </p:cNvPr>
          <p:cNvSpPr txBox="1"/>
          <p:nvPr/>
        </p:nvSpPr>
        <p:spPr>
          <a:xfrm>
            <a:off x="4792432" y="130504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7FEF1E8-6556-FD4F-904B-ACC683A07765}"/>
              </a:ext>
            </a:extLst>
          </p:cNvPr>
          <p:cNvSpPr txBox="1"/>
          <p:nvPr/>
        </p:nvSpPr>
        <p:spPr>
          <a:xfrm>
            <a:off x="5909129" y="1943049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D39437-5A46-1341-A56A-779D73600723}"/>
              </a:ext>
            </a:extLst>
          </p:cNvPr>
          <p:cNvSpPr txBox="1"/>
          <p:nvPr/>
        </p:nvSpPr>
        <p:spPr>
          <a:xfrm>
            <a:off x="5907444" y="268402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13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ABC4D2-DEC8-EB44-BFF3-C4DE5D2A6022}"/>
              </a:ext>
            </a:extLst>
          </p:cNvPr>
          <p:cNvSpPr txBox="1"/>
          <p:nvPr/>
        </p:nvSpPr>
        <p:spPr>
          <a:xfrm>
            <a:off x="5910432" y="125385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87E4076-3190-324D-8D46-C2101D7055F8}"/>
              </a:ext>
            </a:extLst>
          </p:cNvPr>
          <p:cNvSpPr txBox="1"/>
          <p:nvPr/>
        </p:nvSpPr>
        <p:spPr>
          <a:xfrm>
            <a:off x="5978972" y="697618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B52920-ED77-7845-B338-DF3BC8244385}"/>
              </a:ext>
            </a:extLst>
          </p:cNvPr>
          <p:cNvSpPr txBox="1"/>
          <p:nvPr/>
        </p:nvSpPr>
        <p:spPr>
          <a:xfrm>
            <a:off x="7530445" y="4131421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16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84702A-63E5-F740-9116-B4F22CFFF6AA}"/>
              </a:ext>
            </a:extLst>
          </p:cNvPr>
          <p:cNvSpPr txBox="1"/>
          <p:nvPr/>
        </p:nvSpPr>
        <p:spPr>
          <a:xfrm>
            <a:off x="6712277" y="4985504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53F690B-EE31-F444-B185-8865C8D4FFF0}"/>
              </a:ext>
            </a:extLst>
          </p:cNvPr>
          <p:cNvSpPr txBox="1"/>
          <p:nvPr/>
        </p:nvSpPr>
        <p:spPr>
          <a:xfrm>
            <a:off x="7951236" y="353260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18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F7F257-3C1E-A449-97AF-66B8B7916A89}"/>
              </a:ext>
            </a:extLst>
          </p:cNvPr>
          <p:cNvSpPr txBox="1"/>
          <p:nvPr/>
        </p:nvSpPr>
        <p:spPr>
          <a:xfrm>
            <a:off x="8475774" y="293686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19</a:t>
            </a:r>
          </a:p>
        </p:txBody>
      </p:sp>
      <p:pic>
        <p:nvPicPr>
          <p:cNvPr id="26" name="Picture 25" descr="A close up of a logo&#10;&#10;Description automatically generated">
            <a:extLst>
              <a:ext uri="{FF2B5EF4-FFF2-40B4-BE49-F238E27FC236}">
                <a16:creationId xmlns:a16="http://schemas.microsoft.com/office/drawing/2014/main" id="{48BD2623-6CFF-9140-A59E-E225C570AE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182" y="757642"/>
            <a:ext cx="1008184" cy="1052231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8DD936F7-81DE-414E-9963-F2B3EE3E7BD8}"/>
              </a:ext>
            </a:extLst>
          </p:cNvPr>
          <p:cNvSpPr txBox="1"/>
          <p:nvPr/>
        </p:nvSpPr>
        <p:spPr>
          <a:xfrm>
            <a:off x="6476223" y="3622476"/>
            <a:ext cx="6014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20</a:t>
            </a:r>
          </a:p>
        </p:txBody>
      </p:sp>
      <p:pic>
        <p:nvPicPr>
          <p:cNvPr id="29" name="Picture 28" descr="A close up of a logo&#10;&#10;Description automatically generated">
            <a:extLst>
              <a:ext uri="{FF2B5EF4-FFF2-40B4-BE49-F238E27FC236}">
                <a16:creationId xmlns:a16="http://schemas.microsoft.com/office/drawing/2014/main" id="{528FE224-C00E-544F-BE86-E3FD951BE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1613" y="699920"/>
            <a:ext cx="1004479" cy="104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01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010BD6-ADB7-5345-9294-719D5FE367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476" t="6091" r="11767" b="8224"/>
          <a:stretch/>
        </p:blipFill>
        <p:spPr>
          <a:xfrm>
            <a:off x="6223837" y="682583"/>
            <a:ext cx="3677408" cy="51127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341FC9-E616-3546-AE0A-DA2118C15427}"/>
              </a:ext>
            </a:extLst>
          </p:cNvPr>
          <p:cNvSpPr txBox="1"/>
          <p:nvPr/>
        </p:nvSpPr>
        <p:spPr>
          <a:xfrm>
            <a:off x="7003645" y="5795318"/>
            <a:ext cx="18772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OpenPose</a:t>
            </a:r>
            <a:endParaRPr lang="en-US" sz="3200" dirty="0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6308A748-E719-1541-A335-31B0CB860D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1341" y="919093"/>
            <a:ext cx="52324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1532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033028-7C64-474C-9C96-C055D1814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5485"/>
            <a:ext cx="12192000" cy="1807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80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22</Words>
  <Application>Microsoft Macintosh PowerPoint</Application>
  <PresentationFormat>Widescreen</PresentationFormat>
  <Paragraphs>22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5</cp:revision>
  <dcterms:created xsi:type="dcterms:W3CDTF">2019-04-03T00:02:12Z</dcterms:created>
  <dcterms:modified xsi:type="dcterms:W3CDTF">2019-04-03T01:20:59Z</dcterms:modified>
</cp:coreProperties>
</file>

<file path=docProps/thumbnail.jpeg>
</file>